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entury Gothic" panose="020B0502020202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</p:embeddedFont>
    <p:embeddedFont>
      <p:font typeface="Roboto Slab" pitchFamily="2" charset="0"/>
      <p:regular r:id="rId20"/>
    </p:embeddedFont>
    <p:embeddedFont>
      <p:font typeface="Wingdings 3" panose="050401020108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327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6047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9660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35408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330522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34162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520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38618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659460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610113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551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7007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616081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804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125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3165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622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1567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38841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001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14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2721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37999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46964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265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0796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7778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2155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CD0795-F45F-4C23-9DE7-7561FB736E50}" type="datetimeFigureOut">
              <a:rPr lang="en-IN" smtClean="0"/>
              <a:t>15-07-2025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4E909-51CF-47F5-93B1-B9EB43DEFD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5125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Car Sales and Price Analysis Dashboard</a:t>
            </a:r>
            <a:endParaRPr lang="en-US" sz="445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Model-Level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96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Diving deeper, we examined sales performance at the individual model level.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861078"/>
            <a:ext cx="3508177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61078"/>
            <a:ext cx="350758" cy="283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471988" y="3861078"/>
            <a:ext cx="4804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10%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27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Tesla Model 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491835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the market in electric vehicle sales.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35893" y="3861078"/>
            <a:ext cx="3630454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861078"/>
            <a:ext cx="254079" cy="283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036368" y="3861078"/>
            <a:ext cx="35814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7%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427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Volkswagen ID.4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235893" y="491835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contender in the compact SUV segment.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77995" y="3861078"/>
            <a:ext cx="3637002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861078"/>
            <a:ext cx="181808" cy="2834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485019" y="3861078"/>
            <a:ext cx="35159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5%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4279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Toyota RAV4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677995" y="491835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Popular for its reliability and hybrid options.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5899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detailed insights provide a granular understanding of consumer preferences and market demand.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7E5C-C16E-4661-AC55-C8E973FD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3563" y="2685327"/>
            <a:ext cx="8035845" cy="2156278"/>
          </a:xfrm>
        </p:spPr>
        <p:txBody>
          <a:bodyPr/>
          <a:lstStyle/>
          <a:p>
            <a:pPr algn="ctr"/>
            <a:r>
              <a:rPr lang="en-US" sz="8800" b="1" dirty="0">
                <a:solidFill>
                  <a:srgbClr val="FF0000"/>
                </a:solidFill>
              </a:rPr>
              <a:t>THANK YOU</a:t>
            </a:r>
            <a:endParaRPr lang="en-IN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0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60768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252907"/>
            <a:ext cx="32120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Understand Key Factors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Identifying the primary variables influencing car prices in the Norwegian market.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8194000" y="3252907"/>
            <a:ext cx="28766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Analyze Sales Trends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Gaining insights into current and historical car sales trends specific to Norway.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000625"/>
            <a:ext cx="3436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Visualizations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Power BI to create dynamic and user-friendly data dashboards.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1"/>
          <p:cNvSpPr/>
          <p:nvPr/>
        </p:nvSpPr>
        <p:spPr>
          <a:xfrm>
            <a:off x="8194000" y="5000625"/>
            <a:ext cx="3951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Enable Data-Driven Decisions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stakeholders with actionable insights for strategic business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34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291245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cars_dataset.xlsx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Detailed car features and pricing information.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45924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Norway_car_sales_by_make.csv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Comprehensive sales data broken down by car brand.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627251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car_details.pbix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The Power BI project file containing all visualizations.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2710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2912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Make and Model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73344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 Type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17564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Fuel Type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61783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060037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 of Manufacture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50223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Mileage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594443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Transmission Type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7340"/>
            <a:ext cx="7511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Cleaning &amp; Preparation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2018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873818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Duplicate Removal &amp; Missing Values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718566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Ensured data integrity by eliminating redundant entries and addressing gaps.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198031" y="3079909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7" name="Text 5"/>
          <p:cNvSpPr/>
          <p:nvPr/>
        </p:nvSpPr>
        <p:spPr>
          <a:xfrm>
            <a:off x="5424845" y="3533537"/>
            <a:ext cx="378059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Standardized Car Brand Names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24845" y="4378285"/>
            <a:ext cx="37805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Unified brand nomenclature for consistent analysis across datasets.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02272" y="2739747"/>
            <a:ext cx="4234220" cy="226814"/>
          </a:xfrm>
          <a:prstGeom prst="roundRect">
            <a:avLst>
              <a:gd name="adj" fmla="val 15001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9829086" y="3193375"/>
            <a:ext cx="3411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Extracted Relevant Fields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29086" y="3683794"/>
            <a:ext cx="378059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Isolated crucial data points such as Year, Fuel Type, and Transmission for focused analysis.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2892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steps ensure high-quality data for accurate analysis and meaningful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222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Power BI Dashboard – Overview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224207"/>
            <a:ext cx="75564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Power BI dashboard provides an interactive and dynamic snapshot of the Norwegian car market.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390424"/>
            <a:ext cx="3676174" cy="9144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07" y="3107174"/>
            <a:ext cx="612338" cy="61233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821" y="3260288"/>
            <a:ext cx="244912" cy="30611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507123" y="39235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Pricing Trends</a:t>
            </a:r>
            <a:endParaRPr lang="en-US" sz="2000" dirty="0"/>
          </a:p>
        </p:txBody>
      </p:sp>
      <p:sp>
        <p:nvSpPr>
          <p:cNvPr id="9" name="Text 3"/>
          <p:cNvSpPr/>
          <p:nvPr/>
        </p:nvSpPr>
        <p:spPr>
          <a:xfrm>
            <a:off x="6507123" y="4364831"/>
            <a:ext cx="32223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Visualizes price fluctuations and identifies average pricing strategies.</a:t>
            </a:r>
            <a:endParaRPr lang="en-US" sz="16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437" y="3390424"/>
            <a:ext cx="3676174" cy="91440"/>
          </a:xfrm>
          <a:prstGeom prst="rect">
            <a:avLst/>
          </a:prstGeom>
        </p:spPr>
      </p:pic>
      <p:pic>
        <p:nvPicPr>
          <p:cNvPr id="1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2354" y="3107174"/>
            <a:ext cx="612338" cy="612338"/>
          </a:xfrm>
          <a:prstGeom prst="rect">
            <a:avLst/>
          </a:prstGeom>
        </p:spPr>
      </p:pic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76068" y="3260288"/>
            <a:ext cx="244912" cy="306110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10387370" y="39235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Sales Analysis</a:t>
            </a:r>
            <a:endParaRPr lang="en-US" sz="2000" dirty="0"/>
          </a:p>
        </p:txBody>
      </p:sp>
      <p:sp>
        <p:nvSpPr>
          <p:cNvPr id="14" name="Text 5"/>
          <p:cNvSpPr/>
          <p:nvPr/>
        </p:nvSpPr>
        <p:spPr>
          <a:xfrm>
            <a:off x="10387370" y="4364831"/>
            <a:ext cx="32223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Breaks down sales volume by various segments and tracks growth.</a:t>
            </a:r>
            <a:endParaRPr lang="en-US" sz="1600" dirty="0"/>
          </a:p>
        </p:txBody>
      </p:sp>
      <p:pic>
        <p:nvPicPr>
          <p:cNvPr id="15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059210"/>
            <a:ext cx="7556421" cy="91440"/>
          </a:xfrm>
          <a:prstGeom prst="rect">
            <a:avLst/>
          </a:prstGeom>
        </p:spPr>
      </p:pic>
      <p:pic>
        <p:nvPicPr>
          <p:cNvPr id="1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231" y="5775960"/>
            <a:ext cx="612338" cy="612338"/>
          </a:xfrm>
          <a:prstGeom prst="rect">
            <a:avLst/>
          </a:prstGeom>
        </p:spPr>
      </p:pic>
      <p:pic>
        <p:nvPicPr>
          <p:cNvPr id="17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5944" y="5929074"/>
            <a:ext cx="244912" cy="306110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6507123" y="659237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Brand Comparison</a:t>
            </a:r>
            <a:endParaRPr lang="en-US" sz="2000" dirty="0"/>
          </a:p>
        </p:txBody>
      </p:sp>
      <p:sp>
        <p:nvSpPr>
          <p:cNvPr id="19" name="Text 7"/>
          <p:cNvSpPr/>
          <p:nvPr/>
        </p:nvSpPr>
        <p:spPr>
          <a:xfrm>
            <a:off x="6507123" y="7033617"/>
            <a:ext cx="710255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Compares performance and market positioning of leading car brands.</a:t>
            </a:r>
            <a:endParaRPr lang="en-US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609FC9-9770-2DC5-E1AC-78053E028F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723470"/>
            <a:ext cx="5486400" cy="53101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542484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Price Distribution Analysis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histogram illustrates the distribution of car prices, revealing common price ranges and variations.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Price: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Identified the central tendency of car pricing in the market.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Minimum &amp; Maximum Prices: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Established the full range of prices observed.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Insights:</a:t>
            </a: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Pinpointed outliers and distinctive pricing clusters, indicating market segments or premium models.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7170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Factors Affecting Car Price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098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analysis uncovered the key variables influencing car prices.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7922"/>
            <a:ext cx="6521410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Newer cars generally command higher prices due to advanced features and warranty.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27922"/>
            <a:ext cx="6521410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42014" y="3561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Mileage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42014" y="4052411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Lower mileage typically correlates with higher prices, reflecting less wear and tear.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005030"/>
            <a:ext cx="6521410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2060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Transmission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2060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type of transmission can influence price, with automatics often being more expensive.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5005030"/>
            <a:ext cx="6521410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42014" y="6139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Fuel Type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42014" y="6629519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Differences in fuel efficiency and environmental considerations impact pricing.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365"/>
            <a:ext cx="72250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Norway Car Sales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0457"/>
            <a:ext cx="6924437" cy="38776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79249" y="2649379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in-depth look into car sales trends across Norway reveals the dominance of top brands.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279249" y="3579257"/>
            <a:ext cx="556486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Brands: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Identified the leading manufacturers by sales volume in the Norwegian market.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279249" y="4747260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Year-wise Trends: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Analyzed historical sales data to understand growth or decline patterns over time.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9249" y="5552361"/>
            <a:ext cx="55648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 Insights: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Utilized column and pie charts for clear representation of sales performance.</a:t>
            </a:r>
            <a:endParaRPr lang="en-US" sz="17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AD05E-7976-DFA0-0E6F-A9D5163F1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85" y="2338085"/>
            <a:ext cx="7349924" cy="46877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2801"/>
            <a:ext cx="63029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 Share of Brands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6892"/>
            <a:ext cx="6244709" cy="286047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564784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C3C6E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5647849"/>
            <a:ext cx="53994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Tesla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926080" y="564784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568C0"/>
          </a:solidFill>
          <a:ln/>
        </p:spPr>
      </p:sp>
      <p:sp>
        <p:nvSpPr>
          <p:cNvPr id="7" name="Text 4"/>
          <p:cNvSpPr/>
          <p:nvPr/>
        </p:nvSpPr>
        <p:spPr>
          <a:xfrm>
            <a:off x="3213854" y="5647849"/>
            <a:ext cx="122193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Volkswagen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564784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595EA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5647849"/>
            <a:ext cx="68437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Toyota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2706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C4F3"/>
          </a:solidFill>
          <a:ln/>
        </p:spPr>
      </p:sp>
      <p:sp>
        <p:nvSpPr>
          <p:cNvPr id="11" name="Text 8"/>
          <p:cNvSpPr/>
          <p:nvPr/>
        </p:nvSpPr>
        <p:spPr>
          <a:xfrm>
            <a:off x="1081564" y="6027063"/>
            <a:ext cx="66913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270581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pie chart illustrates the distribution of market share among car brands in Norway.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36356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3 Brands: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Clearly identified the brands holding the largest market control, indicating their strong presence.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9521" y="444079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Brand Diversity: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Assessed the competitive landscape, highlighting the balance between leading brands and niche players.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9521" y="560879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Market Dynamics:</a:t>
            </a: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insights into the level of competition and potential areas for market entry or expansion.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66085A-6A25-CD47-CDF3-7FF733C0F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82" y="2407534"/>
            <a:ext cx="6324934" cy="487294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</TotalTime>
  <Words>617</Words>
  <Application>Microsoft Office PowerPoint</Application>
  <PresentationFormat>Custom</PresentationFormat>
  <Paragraphs>91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 Slab</vt:lpstr>
      <vt:lpstr>Century Gothic</vt:lpstr>
      <vt:lpstr>Roboto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assne</dc:creator>
  <cp:lastModifiedBy>Ns Sathish</cp:lastModifiedBy>
  <cp:revision>5</cp:revision>
  <dcterms:created xsi:type="dcterms:W3CDTF">2025-07-15T05:03:51Z</dcterms:created>
  <dcterms:modified xsi:type="dcterms:W3CDTF">2025-07-15T05:29:44Z</dcterms:modified>
</cp:coreProperties>
</file>